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
  </p:notesMasterIdLst>
  <p:sldIdLst>
    <p:sldId id="273" r:id="rId2"/>
    <p:sldId id="274"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498"/>
    <p:restoredTop sz="96240"/>
  </p:normalViewPr>
  <p:slideViewPr>
    <p:cSldViewPr snapToGrid="0" showGuides="1">
      <p:cViewPr varScale="1">
        <p:scale>
          <a:sx n="124" d="100"/>
          <a:sy n="124" d="100"/>
        </p:scale>
        <p:origin x="296" y="16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2EBF2E-0EFE-B946-8D5D-8D35BA383617}" type="datetimeFigureOut">
              <a:rPr lang="en-US" smtClean="0"/>
              <a:t>6/27/24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35D5C7-96F1-904F-81B2-AAB4B927323B}" type="slidenum">
              <a:rPr lang="en-US" smtClean="0"/>
              <a:t>‹#›</a:t>
            </a:fld>
            <a:endParaRPr lang="en-US"/>
          </a:p>
        </p:txBody>
      </p:sp>
    </p:spTree>
    <p:extLst>
      <p:ext uri="{BB962C8B-B14F-4D97-AF65-F5344CB8AC3E}">
        <p14:creationId xmlns:p14="http://schemas.microsoft.com/office/powerpoint/2010/main" val="30219084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we look at the 2022 SBRnet Sports Fan </a:t>
            </a:r>
          </a:p>
          <a:p>
            <a:endParaRPr lang="en-US" dirty="0"/>
          </a:p>
          <a:p>
            <a:r>
              <a:rPr lang="en-US" dirty="0"/>
              <a:t>Increased our Sample size to over 6,400 </a:t>
            </a:r>
          </a:p>
          <a:p>
            <a:r>
              <a:rPr lang="en-US" dirty="0"/>
              <a:t>18 Sports</a:t>
            </a:r>
          </a:p>
          <a:p>
            <a:r>
              <a:rPr lang="en-US" dirty="0"/>
              <a:t>65 categories of Data</a:t>
            </a:r>
          </a:p>
          <a:p>
            <a:r>
              <a:rPr lang="en-US" dirty="0"/>
              <a:t>	allows you to get more granular </a:t>
            </a:r>
          </a:p>
          <a:p>
            <a:r>
              <a:rPr lang="en-US" dirty="0"/>
              <a:t>	An opportunity to benchmark where leagues, teams and sports are as we move past the pandemic.  Some sports were able to grow, ithers were able to hold and frankly, some lost their way</a:t>
            </a:r>
          </a:p>
          <a:p>
            <a:r>
              <a:rPr lang="en-US" dirty="0"/>
              <a:t>	gives you views into categories like Sports Gambling, Women’s Professional/</a:t>
            </a:r>
            <a:r>
              <a:rPr lang="en-US" dirty="0" err="1"/>
              <a:t>Ameatuer</a:t>
            </a:r>
            <a:r>
              <a:rPr lang="en-US" dirty="0"/>
              <a:t> Sports </a:t>
            </a:r>
          </a:p>
        </p:txBody>
      </p:sp>
      <p:sp>
        <p:nvSpPr>
          <p:cNvPr id="4" name="Slide Number Placeholder 3"/>
          <p:cNvSpPr>
            <a:spLocks noGrp="1"/>
          </p:cNvSpPr>
          <p:nvPr>
            <p:ph type="sldNum" sz="quarter" idx="5"/>
          </p:nvPr>
        </p:nvSpPr>
        <p:spPr/>
        <p:txBody>
          <a:bodyPr/>
          <a:lstStyle/>
          <a:p>
            <a:fld id="{110901BE-4B16-4CC4-9D25-01CA85AC2296}" type="slidenum">
              <a:rPr lang="en-GB" smtClean="0"/>
              <a:t>1</a:t>
            </a:fld>
            <a:endParaRPr lang="en-GB"/>
          </a:p>
        </p:txBody>
      </p:sp>
    </p:spTree>
    <p:extLst>
      <p:ext uri="{BB962C8B-B14F-4D97-AF65-F5344CB8AC3E}">
        <p14:creationId xmlns:p14="http://schemas.microsoft.com/office/powerpoint/2010/main" val="22981507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A2CF15-51EE-96B9-BFB6-E7658163BB5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C43D66D-7B0A-781A-8B5C-AF52A19F173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13F1BDC-9A8D-75A7-508C-8CE1746E16D9}"/>
              </a:ext>
            </a:extLst>
          </p:cNvPr>
          <p:cNvSpPr>
            <a:spLocks noGrp="1"/>
          </p:cNvSpPr>
          <p:nvPr>
            <p:ph type="dt" sz="half" idx="10"/>
          </p:nvPr>
        </p:nvSpPr>
        <p:spPr/>
        <p:txBody>
          <a:bodyPr/>
          <a:lstStyle/>
          <a:p>
            <a:fld id="{6D4F3992-4D88-1C4B-84FF-CEDA1B5357FB}" type="datetimeFigureOut">
              <a:rPr lang="en-US" smtClean="0"/>
              <a:t>6/27/24</a:t>
            </a:fld>
            <a:endParaRPr lang="en-US"/>
          </a:p>
        </p:txBody>
      </p:sp>
      <p:sp>
        <p:nvSpPr>
          <p:cNvPr id="5" name="Footer Placeholder 4">
            <a:extLst>
              <a:ext uri="{FF2B5EF4-FFF2-40B4-BE49-F238E27FC236}">
                <a16:creationId xmlns:a16="http://schemas.microsoft.com/office/drawing/2014/main" id="{F1086589-A475-9D8C-C6DB-B989695245E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ED871AD-3420-F0B4-52A0-EBCCF8AEEF78}"/>
              </a:ext>
            </a:extLst>
          </p:cNvPr>
          <p:cNvSpPr>
            <a:spLocks noGrp="1"/>
          </p:cNvSpPr>
          <p:nvPr>
            <p:ph type="sldNum" sz="quarter" idx="12"/>
          </p:nvPr>
        </p:nvSpPr>
        <p:spPr/>
        <p:txBody>
          <a:bodyPr/>
          <a:lstStyle/>
          <a:p>
            <a:fld id="{821CED1C-762E-8F45-B364-374286A1A886}" type="slidenum">
              <a:rPr lang="en-US" smtClean="0"/>
              <a:t>‹#›</a:t>
            </a:fld>
            <a:endParaRPr lang="en-US"/>
          </a:p>
        </p:txBody>
      </p:sp>
    </p:spTree>
    <p:extLst>
      <p:ext uri="{BB962C8B-B14F-4D97-AF65-F5344CB8AC3E}">
        <p14:creationId xmlns:p14="http://schemas.microsoft.com/office/powerpoint/2010/main" val="7169455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DB8B6C-49BC-152E-1282-65F31236F08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A496189-DA5D-4BE1-F721-6FF6AFB4968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FBA970C-E0F7-ADF6-3BB0-838D95B22D99}"/>
              </a:ext>
            </a:extLst>
          </p:cNvPr>
          <p:cNvSpPr>
            <a:spLocks noGrp="1"/>
          </p:cNvSpPr>
          <p:nvPr>
            <p:ph type="dt" sz="half" idx="10"/>
          </p:nvPr>
        </p:nvSpPr>
        <p:spPr/>
        <p:txBody>
          <a:bodyPr/>
          <a:lstStyle/>
          <a:p>
            <a:fld id="{6D4F3992-4D88-1C4B-84FF-CEDA1B5357FB}" type="datetimeFigureOut">
              <a:rPr lang="en-US" smtClean="0"/>
              <a:t>6/27/24</a:t>
            </a:fld>
            <a:endParaRPr lang="en-US"/>
          </a:p>
        </p:txBody>
      </p:sp>
      <p:sp>
        <p:nvSpPr>
          <p:cNvPr id="5" name="Footer Placeholder 4">
            <a:extLst>
              <a:ext uri="{FF2B5EF4-FFF2-40B4-BE49-F238E27FC236}">
                <a16:creationId xmlns:a16="http://schemas.microsoft.com/office/drawing/2014/main" id="{60245118-A547-D580-BD10-D5FFCD8087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326EB6D-1F3F-FE42-8500-567B07AE4EFC}"/>
              </a:ext>
            </a:extLst>
          </p:cNvPr>
          <p:cNvSpPr>
            <a:spLocks noGrp="1"/>
          </p:cNvSpPr>
          <p:nvPr>
            <p:ph type="sldNum" sz="quarter" idx="12"/>
          </p:nvPr>
        </p:nvSpPr>
        <p:spPr/>
        <p:txBody>
          <a:bodyPr/>
          <a:lstStyle/>
          <a:p>
            <a:fld id="{821CED1C-762E-8F45-B364-374286A1A886}" type="slidenum">
              <a:rPr lang="en-US" smtClean="0"/>
              <a:t>‹#›</a:t>
            </a:fld>
            <a:endParaRPr lang="en-US"/>
          </a:p>
        </p:txBody>
      </p:sp>
    </p:spTree>
    <p:extLst>
      <p:ext uri="{BB962C8B-B14F-4D97-AF65-F5344CB8AC3E}">
        <p14:creationId xmlns:p14="http://schemas.microsoft.com/office/powerpoint/2010/main" val="32553497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E1478F3-256D-A8EE-C6B4-77D1B11EBBF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429C4C5-A68A-268E-4772-FF078F65EE4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DEE2583-1F20-D1E2-55B2-23CCFF9F6986}"/>
              </a:ext>
            </a:extLst>
          </p:cNvPr>
          <p:cNvSpPr>
            <a:spLocks noGrp="1"/>
          </p:cNvSpPr>
          <p:nvPr>
            <p:ph type="dt" sz="half" idx="10"/>
          </p:nvPr>
        </p:nvSpPr>
        <p:spPr/>
        <p:txBody>
          <a:bodyPr/>
          <a:lstStyle/>
          <a:p>
            <a:fld id="{6D4F3992-4D88-1C4B-84FF-CEDA1B5357FB}" type="datetimeFigureOut">
              <a:rPr lang="en-US" smtClean="0"/>
              <a:t>6/27/24</a:t>
            </a:fld>
            <a:endParaRPr lang="en-US"/>
          </a:p>
        </p:txBody>
      </p:sp>
      <p:sp>
        <p:nvSpPr>
          <p:cNvPr id="5" name="Footer Placeholder 4">
            <a:extLst>
              <a:ext uri="{FF2B5EF4-FFF2-40B4-BE49-F238E27FC236}">
                <a16:creationId xmlns:a16="http://schemas.microsoft.com/office/drawing/2014/main" id="{CBBB7DDA-FBB9-031D-6896-389503FE96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BF55531-1A07-BC13-C3CA-C490CE82D270}"/>
              </a:ext>
            </a:extLst>
          </p:cNvPr>
          <p:cNvSpPr>
            <a:spLocks noGrp="1"/>
          </p:cNvSpPr>
          <p:nvPr>
            <p:ph type="sldNum" sz="quarter" idx="12"/>
          </p:nvPr>
        </p:nvSpPr>
        <p:spPr/>
        <p:txBody>
          <a:bodyPr/>
          <a:lstStyle/>
          <a:p>
            <a:fld id="{821CED1C-762E-8F45-B364-374286A1A886}" type="slidenum">
              <a:rPr lang="en-US" smtClean="0"/>
              <a:t>‹#›</a:t>
            </a:fld>
            <a:endParaRPr lang="en-US"/>
          </a:p>
        </p:txBody>
      </p:sp>
    </p:spTree>
    <p:extLst>
      <p:ext uri="{BB962C8B-B14F-4D97-AF65-F5344CB8AC3E}">
        <p14:creationId xmlns:p14="http://schemas.microsoft.com/office/powerpoint/2010/main" val="1319528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44" name="Freeform 43"/>
          <p:cNvSpPr/>
          <p:nvPr userDrawn="1"/>
        </p:nvSpPr>
        <p:spPr>
          <a:xfrm>
            <a:off x="8812488" y="0"/>
            <a:ext cx="3422262" cy="1436915"/>
          </a:xfrm>
          <a:custGeom>
            <a:avLst/>
            <a:gdLst>
              <a:gd name="connsiteX0" fmla="*/ 0 w 3422262"/>
              <a:gd name="connsiteY0" fmla="*/ 0 h 1436915"/>
              <a:gd name="connsiteX1" fmla="*/ 3422262 w 3422262"/>
              <a:gd name="connsiteY1" fmla="*/ 0 h 1436915"/>
              <a:gd name="connsiteX2" fmla="*/ 3422262 w 3422262"/>
              <a:gd name="connsiteY2" fmla="*/ 1428103 h 1436915"/>
              <a:gd name="connsiteX3" fmla="*/ 3378400 w 3422262"/>
              <a:gd name="connsiteY3" fmla="*/ 1431438 h 1436915"/>
              <a:gd name="connsiteX4" fmla="*/ 3161798 w 3422262"/>
              <a:gd name="connsiteY4" fmla="*/ 1436915 h 1436915"/>
              <a:gd name="connsiteX5" fmla="*/ 185485 w 3422262"/>
              <a:gd name="connsiteY5" fmla="*/ 204085 h 1436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2262" h="1436915">
                <a:moveTo>
                  <a:pt x="0" y="0"/>
                </a:moveTo>
                <a:lnTo>
                  <a:pt x="3422262" y="0"/>
                </a:lnTo>
                <a:lnTo>
                  <a:pt x="3422262" y="1428103"/>
                </a:lnTo>
                <a:lnTo>
                  <a:pt x="3378400" y="1431438"/>
                </a:lnTo>
                <a:cubicBezTo>
                  <a:pt x="3306659" y="1435075"/>
                  <a:pt x="3234444" y="1436915"/>
                  <a:pt x="3161798" y="1436915"/>
                </a:cubicBezTo>
                <a:cubicBezTo>
                  <a:pt x="1999476" y="1436915"/>
                  <a:pt x="947190" y="965791"/>
                  <a:pt x="185485" y="204085"/>
                </a:cubicBezTo>
                <a:close/>
              </a:path>
            </a:pathLst>
          </a:cu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40" name="Freeform 39"/>
          <p:cNvSpPr/>
          <p:nvPr userDrawn="1"/>
        </p:nvSpPr>
        <p:spPr>
          <a:xfrm>
            <a:off x="-1" y="5747989"/>
            <a:ext cx="3032705" cy="1125598"/>
          </a:xfrm>
          <a:custGeom>
            <a:avLst/>
            <a:gdLst>
              <a:gd name="connsiteX0" fmla="*/ 532026 w 3032705"/>
              <a:gd name="connsiteY0" fmla="*/ 0 h 1125598"/>
              <a:gd name="connsiteX1" fmla="*/ 2901837 w 3032705"/>
              <a:gd name="connsiteY1" fmla="*/ 981608 h 1125598"/>
              <a:gd name="connsiteX2" fmla="*/ 3032705 w 3032705"/>
              <a:gd name="connsiteY2" fmla="*/ 1125598 h 1125598"/>
              <a:gd name="connsiteX3" fmla="*/ 0 w 3032705"/>
              <a:gd name="connsiteY3" fmla="*/ 1125598 h 1125598"/>
              <a:gd name="connsiteX4" fmla="*/ 0 w 3032705"/>
              <a:gd name="connsiteY4" fmla="*/ 42480 h 1125598"/>
              <a:gd name="connsiteX5" fmla="*/ 21638 w 3032705"/>
              <a:gd name="connsiteY5" fmla="*/ 38616 h 1125598"/>
              <a:gd name="connsiteX6" fmla="*/ 532026 w 3032705"/>
              <a:gd name="connsiteY6" fmla="*/ 0 h 112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32705" h="1125598">
                <a:moveTo>
                  <a:pt x="532026" y="0"/>
                </a:moveTo>
                <a:cubicBezTo>
                  <a:pt x="1457495" y="0"/>
                  <a:pt x="2295350" y="375121"/>
                  <a:pt x="2901837" y="981608"/>
                </a:cubicBezTo>
                <a:lnTo>
                  <a:pt x="3032705" y="1125598"/>
                </a:lnTo>
                <a:lnTo>
                  <a:pt x="0" y="1125598"/>
                </a:lnTo>
                <a:lnTo>
                  <a:pt x="0" y="42480"/>
                </a:lnTo>
                <a:lnTo>
                  <a:pt x="21638" y="38616"/>
                </a:lnTo>
                <a:cubicBezTo>
                  <a:pt x="188055" y="13188"/>
                  <a:pt x="358501" y="0"/>
                  <a:pt x="532026" y="0"/>
                </a:cubicBezTo>
                <a:close/>
              </a:path>
            </a:pathLst>
          </a:custGeom>
          <a:solidFill>
            <a:schemeClr val="bg1">
              <a:lumMod val="95000"/>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42" name="Freeform 41"/>
          <p:cNvSpPr/>
          <p:nvPr userDrawn="1"/>
        </p:nvSpPr>
        <p:spPr>
          <a:xfrm>
            <a:off x="5553663" y="1"/>
            <a:ext cx="6681087" cy="2307773"/>
          </a:xfrm>
          <a:custGeom>
            <a:avLst/>
            <a:gdLst>
              <a:gd name="connsiteX0" fmla="*/ 0 w 6681087"/>
              <a:gd name="connsiteY0" fmla="*/ 0 h 2307773"/>
              <a:gd name="connsiteX1" fmla="*/ 6681087 w 6681087"/>
              <a:gd name="connsiteY1" fmla="*/ 0 h 2307773"/>
              <a:gd name="connsiteX2" fmla="*/ 6681087 w 6681087"/>
              <a:gd name="connsiteY2" fmla="*/ 1414414 h 2307773"/>
              <a:gd name="connsiteX3" fmla="*/ 6615254 w 6681087"/>
              <a:gd name="connsiteY3" fmla="*/ 1464264 h 2307773"/>
              <a:gd name="connsiteX4" fmla="*/ 3968580 w 6681087"/>
              <a:gd name="connsiteY4" fmla="*/ 2307773 h 2307773"/>
              <a:gd name="connsiteX5" fmla="*/ 177407 w 6681087"/>
              <a:gd name="connsiteY5" fmla="*/ 292022 h 2307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81087" h="2307773">
                <a:moveTo>
                  <a:pt x="0" y="0"/>
                </a:moveTo>
                <a:lnTo>
                  <a:pt x="6681087" y="0"/>
                </a:lnTo>
                <a:lnTo>
                  <a:pt x="6681087" y="1414414"/>
                </a:lnTo>
                <a:lnTo>
                  <a:pt x="6615254" y="1464264"/>
                </a:lnTo>
                <a:cubicBezTo>
                  <a:pt x="5868322" y="1995433"/>
                  <a:pt x="4954927" y="2307773"/>
                  <a:pt x="3968580" y="2307773"/>
                </a:cubicBezTo>
                <a:cubicBezTo>
                  <a:pt x="2390428" y="2307773"/>
                  <a:pt x="999029" y="1508182"/>
                  <a:pt x="177407" y="292022"/>
                </a:cubicBezTo>
                <a:close/>
              </a:path>
            </a:pathLst>
          </a:cu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38" name="Freeform 37"/>
          <p:cNvSpPr/>
          <p:nvPr userDrawn="1"/>
        </p:nvSpPr>
        <p:spPr>
          <a:xfrm>
            <a:off x="-1" y="5747990"/>
            <a:ext cx="3591503" cy="1125597"/>
          </a:xfrm>
          <a:custGeom>
            <a:avLst/>
            <a:gdLst>
              <a:gd name="connsiteX0" fmla="*/ 1090825 w 3591503"/>
              <a:gd name="connsiteY0" fmla="*/ 0 h 1125597"/>
              <a:gd name="connsiteX1" fmla="*/ 3460636 w 3591503"/>
              <a:gd name="connsiteY1" fmla="*/ 981608 h 1125597"/>
              <a:gd name="connsiteX2" fmla="*/ 3591503 w 3591503"/>
              <a:gd name="connsiteY2" fmla="*/ 1125597 h 1125597"/>
              <a:gd name="connsiteX3" fmla="*/ 0 w 3591503"/>
              <a:gd name="connsiteY3" fmla="*/ 1125597 h 1125597"/>
              <a:gd name="connsiteX4" fmla="*/ 0 w 3591503"/>
              <a:gd name="connsiteY4" fmla="*/ 182553 h 1125597"/>
              <a:gd name="connsiteX5" fmla="*/ 94216 w 3591503"/>
              <a:gd name="connsiteY5" fmla="*/ 150674 h 1125597"/>
              <a:gd name="connsiteX6" fmla="*/ 1090825 w 3591503"/>
              <a:gd name="connsiteY6" fmla="*/ 0 h 1125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91503" h="1125597">
                <a:moveTo>
                  <a:pt x="1090825" y="0"/>
                </a:moveTo>
                <a:cubicBezTo>
                  <a:pt x="2016294" y="0"/>
                  <a:pt x="2854149" y="375121"/>
                  <a:pt x="3460636" y="981608"/>
                </a:cubicBezTo>
                <a:lnTo>
                  <a:pt x="3591503" y="1125597"/>
                </a:lnTo>
                <a:lnTo>
                  <a:pt x="0" y="1125597"/>
                </a:lnTo>
                <a:lnTo>
                  <a:pt x="0" y="182553"/>
                </a:lnTo>
                <a:lnTo>
                  <a:pt x="94216" y="150674"/>
                </a:lnTo>
                <a:cubicBezTo>
                  <a:pt x="409044" y="52752"/>
                  <a:pt x="743774" y="0"/>
                  <a:pt x="1090825" y="0"/>
                </a:cubicBezTo>
                <a:close/>
              </a:path>
            </a:pathLst>
          </a:custGeom>
          <a:solidFill>
            <a:schemeClr val="bg1">
              <a:lumMod val="95000"/>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grpSp>
        <p:nvGrpSpPr>
          <p:cNvPr id="16" name="Group 15">
            <a:extLst>
              <a:ext uri="{FF2B5EF4-FFF2-40B4-BE49-F238E27FC236}">
                <a16:creationId xmlns:a16="http://schemas.microsoft.com/office/drawing/2014/main" id="{2CCD3CFE-C59B-48FA-B554-8CAA30A126AF}"/>
              </a:ext>
            </a:extLst>
          </p:cNvPr>
          <p:cNvGrpSpPr/>
          <p:nvPr userDrawn="1"/>
        </p:nvGrpSpPr>
        <p:grpSpPr>
          <a:xfrm rot="4694569">
            <a:off x="276634" y="126605"/>
            <a:ext cx="693187" cy="810958"/>
            <a:chOff x="8977784" y="7701755"/>
            <a:chExt cx="6566267" cy="7681867"/>
          </a:xfrm>
        </p:grpSpPr>
        <p:sp>
          <p:nvSpPr>
            <p:cNvPr id="17" name="Oval 16">
              <a:extLst>
                <a:ext uri="{FF2B5EF4-FFF2-40B4-BE49-F238E27FC236}">
                  <a16:creationId xmlns:a16="http://schemas.microsoft.com/office/drawing/2014/main" id="{2F94131A-5E0D-4247-9B13-2D921B994694}"/>
                </a:ext>
              </a:extLst>
            </p:cNvPr>
            <p:cNvSpPr/>
            <p:nvPr/>
          </p:nvSpPr>
          <p:spPr>
            <a:xfrm>
              <a:off x="9270996" y="7701755"/>
              <a:ext cx="6273055" cy="6273053"/>
            </a:xfrm>
            <a:prstGeom prst="ellipse">
              <a:avLst/>
            </a:prstGeom>
            <a:solidFill>
              <a:srgbClr val="F57A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C39A0E94-2CB1-4A0A-A390-A863938BE5BE}"/>
                </a:ext>
              </a:extLst>
            </p:cNvPr>
            <p:cNvSpPr/>
            <p:nvPr/>
          </p:nvSpPr>
          <p:spPr>
            <a:xfrm>
              <a:off x="8977784" y="9110568"/>
              <a:ext cx="6273058" cy="6273054"/>
            </a:xfrm>
            <a:prstGeom prst="ellipse">
              <a:avLst/>
            </a:prstGeom>
            <a:solidFill>
              <a:srgbClr val="2938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Slide Number Placeholder 5"/>
          <p:cNvSpPr>
            <a:spLocks noGrp="1"/>
          </p:cNvSpPr>
          <p:nvPr>
            <p:ph type="sldNum" sz="quarter" idx="12"/>
          </p:nvPr>
        </p:nvSpPr>
        <p:spPr>
          <a:xfrm>
            <a:off x="155631" y="6356350"/>
            <a:ext cx="568269" cy="365125"/>
          </a:xfrm>
        </p:spPr>
        <p:txBody>
          <a:bodyPr/>
          <a:lstStyle>
            <a:lvl1pPr algn="ctr">
              <a:defRPr sz="1400">
                <a:solidFill>
                  <a:schemeClr val="bg1">
                    <a:lumMod val="50000"/>
                  </a:schemeClr>
                </a:solidFill>
                <a:latin typeface="Segoe UI" panose="020B0502040204020203" pitchFamily="34" charset="0"/>
                <a:ea typeface="Segoe UI" panose="020B0502040204020203" pitchFamily="34" charset="0"/>
                <a:cs typeface="Segoe UI" panose="020B0502040204020203" pitchFamily="34" charset="0"/>
              </a:defRPr>
            </a:lvl1pPr>
          </a:lstStyle>
          <a:p>
            <a:fld id="{64D8F6BF-B3D2-4C4C-BBC4-803B8D37945E}" type="slidenum">
              <a:rPr lang="en-GB" smtClean="0"/>
              <a:pPr/>
              <a:t>‹#›</a:t>
            </a:fld>
            <a:endParaRPr lang="en-GB"/>
          </a:p>
        </p:txBody>
      </p:sp>
      <p:sp>
        <p:nvSpPr>
          <p:cNvPr id="21" name="Text Placeholder 20"/>
          <p:cNvSpPr>
            <a:spLocks noGrp="1"/>
          </p:cNvSpPr>
          <p:nvPr>
            <p:ph type="body" sz="quarter" idx="13" hasCustomPrompt="1"/>
          </p:nvPr>
        </p:nvSpPr>
        <p:spPr>
          <a:xfrm>
            <a:off x="1181100" y="177800"/>
            <a:ext cx="6438900" cy="784225"/>
          </a:xfrm>
        </p:spPr>
        <p:txBody>
          <a:bodyPr anchor="ctr" anchorCtr="0">
            <a:noAutofit/>
          </a:bodyPr>
          <a:lstStyle>
            <a:lvl1pPr marL="0" indent="0">
              <a:buNone/>
              <a:defRPr b="0">
                <a:solidFill>
                  <a:srgbClr val="293892"/>
                </a:solidFill>
                <a:latin typeface="Segoe UI" panose="020B0502040204020203" pitchFamily="34" charset="0"/>
                <a:ea typeface="Segoe UI" panose="020B0502040204020203" pitchFamily="34" charset="0"/>
                <a:cs typeface="Segoe UI" panose="020B0502040204020203" pitchFamily="34" charset="0"/>
              </a:defRPr>
            </a:lvl1pPr>
          </a:lstStyle>
          <a:p>
            <a:pPr lvl="0"/>
            <a:r>
              <a:rPr lang="en-US" dirty="0"/>
              <a:t>EDIT MASTER TEXT STYLES</a:t>
            </a:r>
          </a:p>
        </p:txBody>
      </p:sp>
      <p:sp>
        <p:nvSpPr>
          <p:cNvPr id="22" name="Rectangle 21">
            <a:extLst>
              <a:ext uri="{FF2B5EF4-FFF2-40B4-BE49-F238E27FC236}">
                <a16:creationId xmlns:a16="http://schemas.microsoft.com/office/drawing/2014/main" id="{24167833-F8CF-4ABE-99B3-937AC87156C4}"/>
              </a:ext>
            </a:extLst>
          </p:cNvPr>
          <p:cNvSpPr/>
          <p:nvPr userDrawn="1"/>
        </p:nvSpPr>
        <p:spPr>
          <a:xfrm>
            <a:off x="-812605" y="1"/>
            <a:ext cx="478972" cy="478972"/>
          </a:xfrm>
          <a:prstGeom prst="rect">
            <a:avLst/>
          </a:prstGeom>
          <a:solidFill>
            <a:srgbClr val="2938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F7AD6EE8-9F21-4F7D-8144-22BB2E64E412}"/>
              </a:ext>
            </a:extLst>
          </p:cNvPr>
          <p:cNvSpPr/>
          <p:nvPr userDrawn="1"/>
        </p:nvSpPr>
        <p:spPr>
          <a:xfrm>
            <a:off x="-812605" y="609601"/>
            <a:ext cx="478972" cy="478972"/>
          </a:xfrm>
          <a:prstGeom prst="rect">
            <a:avLst/>
          </a:prstGeom>
          <a:solidFill>
            <a:srgbClr val="F57A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ED6EC788-4E18-421B-88EB-1D71C869968B}"/>
              </a:ext>
            </a:extLst>
          </p:cNvPr>
          <p:cNvSpPr/>
          <p:nvPr userDrawn="1"/>
        </p:nvSpPr>
        <p:spPr>
          <a:xfrm>
            <a:off x="-812605" y="1262744"/>
            <a:ext cx="478972" cy="47897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5F75F58A-E955-42D7-A4F5-0C474B7107FB}"/>
              </a:ext>
            </a:extLst>
          </p:cNvPr>
          <p:cNvSpPr/>
          <p:nvPr userDrawn="1"/>
        </p:nvSpPr>
        <p:spPr>
          <a:xfrm>
            <a:off x="-812605" y="1872344"/>
            <a:ext cx="478972" cy="478972"/>
          </a:xfrm>
          <a:prstGeom prst="rect">
            <a:avLst/>
          </a:prstGeom>
          <a:solidFill>
            <a:srgbClr val="2999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Freeform 52">
            <a:extLst>
              <a:ext uri="{FF2B5EF4-FFF2-40B4-BE49-F238E27FC236}">
                <a16:creationId xmlns:a16="http://schemas.microsoft.com/office/drawing/2014/main" id="{2F94131A-5E0D-4247-9B13-2D921B994694}"/>
              </a:ext>
            </a:extLst>
          </p:cNvPr>
          <p:cNvSpPr/>
          <p:nvPr/>
        </p:nvSpPr>
        <p:spPr>
          <a:xfrm rot="18525655">
            <a:off x="11056864" y="6145061"/>
            <a:ext cx="1270099" cy="1054213"/>
          </a:xfrm>
          <a:custGeom>
            <a:avLst/>
            <a:gdLst>
              <a:gd name="connsiteX0" fmla="*/ 1096900 w 1270099"/>
              <a:gd name="connsiteY0" fmla="*/ 364993 h 1054213"/>
              <a:gd name="connsiteX1" fmla="*/ 1265073 w 1270099"/>
              <a:gd name="connsiteY1" fmla="*/ 658125 h 1054213"/>
              <a:gd name="connsiteX2" fmla="*/ 1270099 w 1270099"/>
              <a:gd name="connsiteY2" fmla="*/ 676735 h 1054213"/>
              <a:gd name="connsiteX3" fmla="*/ 799954 w 1270099"/>
              <a:gd name="connsiteY3" fmla="*/ 1054213 h 1054213"/>
              <a:gd name="connsiteX4" fmla="*/ 0 w 1270099"/>
              <a:gd name="connsiteY4" fmla="*/ 57879 h 1054213"/>
              <a:gd name="connsiteX5" fmla="*/ 120813 w 1270099"/>
              <a:gd name="connsiteY5" fmla="*/ 20377 h 1054213"/>
              <a:gd name="connsiteX6" fmla="*/ 322949 w 1270099"/>
              <a:gd name="connsiteY6" fmla="*/ 0 h 1054213"/>
              <a:gd name="connsiteX7" fmla="*/ 1096900 w 1270099"/>
              <a:gd name="connsiteY7" fmla="*/ 364993 h 105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0099" h="1054213">
                <a:moveTo>
                  <a:pt x="1096900" y="364993"/>
                </a:moveTo>
                <a:cubicBezTo>
                  <a:pt x="1168441" y="451681"/>
                  <a:pt x="1225699" y="550592"/>
                  <a:pt x="1265073" y="658125"/>
                </a:cubicBezTo>
                <a:lnTo>
                  <a:pt x="1270099" y="676735"/>
                </a:lnTo>
                <a:lnTo>
                  <a:pt x="799954" y="1054213"/>
                </a:lnTo>
                <a:lnTo>
                  <a:pt x="0" y="57879"/>
                </a:lnTo>
                <a:lnTo>
                  <a:pt x="120813" y="20377"/>
                </a:lnTo>
                <a:cubicBezTo>
                  <a:pt x="186105" y="7017"/>
                  <a:pt x="253707" y="0"/>
                  <a:pt x="322949" y="0"/>
                </a:cubicBezTo>
                <a:cubicBezTo>
                  <a:pt x="634536" y="0"/>
                  <a:pt x="912938" y="142083"/>
                  <a:pt x="1096900" y="364993"/>
                </a:cubicBezTo>
                <a:close/>
              </a:path>
            </a:pathLst>
          </a:custGeom>
          <a:solidFill>
            <a:srgbClr val="F57A2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5" name="Freeform 54">
            <a:extLst>
              <a:ext uri="{FF2B5EF4-FFF2-40B4-BE49-F238E27FC236}">
                <a16:creationId xmlns:a16="http://schemas.microsoft.com/office/drawing/2014/main" id="{C39A0E94-2CB1-4A0A-A390-A863938BE5BE}"/>
              </a:ext>
            </a:extLst>
          </p:cNvPr>
          <p:cNvSpPr/>
          <p:nvPr/>
        </p:nvSpPr>
        <p:spPr>
          <a:xfrm rot="18525655">
            <a:off x="11191219" y="6246750"/>
            <a:ext cx="1127701" cy="901742"/>
          </a:xfrm>
          <a:custGeom>
            <a:avLst/>
            <a:gdLst>
              <a:gd name="connsiteX0" fmla="*/ 1006009 w 1127701"/>
              <a:gd name="connsiteY0" fmla="*/ 364993 h 901742"/>
              <a:gd name="connsiteX1" fmla="*/ 1102158 w 1127701"/>
              <a:gd name="connsiteY1" fmla="*/ 503742 h 901742"/>
              <a:gd name="connsiteX2" fmla="*/ 1127701 w 1127701"/>
              <a:gd name="connsiteY2" fmla="*/ 558493 h 901742"/>
              <a:gd name="connsiteX3" fmla="*/ 700189 w 1127701"/>
              <a:gd name="connsiteY3" fmla="*/ 901742 h 901742"/>
              <a:gd name="connsiteX4" fmla="*/ 0 w 1127701"/>
              <a:gd name="connsiteY4" fmla="*/ 29665 h 901742"/>
              <a:gd name="connsiteX5" fmla="*/ 29922 w 1127701"/>
              <a:gd name="connsiteY5" fmla="*/ 20377 h 901742"/>
              <a:gd name="connsiteX6" fmla="*/ 232058 w 1127701"/>
              <a:gd name="connsiteY6" fmla="*/ 0 h 901742"/>
              <a:gd name="connsiteX7" fmla="*/ 1006009 w 1127701"/>
              <a:gd name="connsiteY7" fmla="*/ 364993 h 901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701" h="901742">
                <a:moveTo>
                  <a:pt x="1006009" y="364993"/>
                </a:moveTo>
                <a:cubicBezTo>
                  <a:pt x="1041779" y="408337"/>
                  <a:pt x="1073979" y="454736"/>
                  <a:pt x="1102158" y="503742"/>
                </a:cubicBezTo>
                <a:lnTo>
                  <a:pt x="1127701" y="558493"/>
                </a:lnTo>
                <a:lnTo>
                  <a:pt x="700189" y="901742"/>
                </a:lnTo>
                <a:lnTo>
                  <a:pt x="0" y="29665"/>
                </a:lnTo>
                <a:lnTo>
                  <a:pt x="29922" y="20377"/>
                </a:lnTo>
                <a:cubicBezTo>
                  <a:pt x="95214" y="7017"/>
                  <a:pt x="162816" y="0"/>
                  <a:pt x="232058" y="0"/>
                </a:cubicBezTo>
                <a:cubicBezTo>
                  <a:pt x="543645" y="0"/>
                  <a:pt x="822047" y="142083"/>
                  <a:pt x="1006009" y="364993"/>
                </a:cubicBezTo>
                <a:close/>
              </a:path>
            </a:pathLst>
          </a:custGeom>
          <a:solidFill>
            <a:srgbClr val="29389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27" name="Graphic 3">
            <a:extLst>
              <a:ext uri="{FF2B5EF4-FFF2-40B4-BE49-F238E27FC236}">
                <a16:creationId xmlns:a16="http://schemas.microsoft.com/office/drawing/2014/main" id="{2E13B35D-5981-43DB-A295-8E3774E96C2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377569" y="6546533"/>
            <a:ext cx="765661" cy="196378"/>
          </a:xfrm>
          <a:prstGeom prst="rect">
            <a:avLst/>
          </a:prstGeom>
        </p:spPr>
      </p:pic>
    </p:spTree>
    <p:extLst>
      <p:ext uri="{BB962C8B-B14F-4D97-AF65-F5344CB8AC3E}">
        <p14:creationId xmlns:p14="http://schemas.microsoft.com/office/powerpoint/2010/main" val="31634074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4CB2B8-AD49-65E3-AC13-9F3AF03BA85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2E3D93F-4C6A-75DF-3083-5AF605E541D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738D180-1C65-D673-9148-DF43F03AF471}"/>
              </a:ext>
            </a:extLst>
          </p:cNvPr>
          <p:cNvSpPr>
            <a:spLocks noGrp="1"/>
          </p:cNvSpPr>
          <p:nvPr>
            <p:ph type="dt" sz="half" idx="10"/>
          </p:nvPr>
        </p:nvSpPr>
        <p:spPr/>
        <p:txBody>
          <a:bodyPr/>
          <a:lstStyle/>
          <a:p>
            <a:fld id="{6D4F3992-4D88-1C4B-84FF-CEDA1B5357FB}" type="datetimeFigureOut">
              <a:rPr lang="en-US" smtClean="0"/>
              <a:t>6/27/24</a:t>
            </a:fld>
            <a:endParaRPr lang="en-US"/>
          </a:p>
        </p:txBody>
      </p:sp>
      <p:sp>
        <p:nvSpPr>
          <p:cNvPr id="5" name="Footer Placeholder 4">
            <a:extLst>
              <a:ext uri="{FF2B5EF4-FFF2-40B4-BE49-F238E27FC236}">
                <a16:creationId xmlns:a16="http://schemas.microsoft.com/office/drawing/2014/main" id="{D6DE1399-38E1-358C-0730-D39D3663E6A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1791F2-D233-B114-DA2C-88142856FED4}"/>
              </a:ext>
            </a:extLst>
          </p:cNvPr>
          <p:cNvSpPr>
            <a:spLocks noGrp="1"/>
          </p:cNvSpPr>
          <p:nvPr>
            <p:ph type="sldNum" sz="quarter" idx="12"/>
          </p:nvPr>
        </p:nvSpPr>
        <p:spPr/>
        <p:txBody>
          <a:bodyPr/>
          <a:lstStyle/>
          <a:p>
            <a:fld id="{821CED1C-762E-8F45-B364-374286A1A886}" type="slidenum">
              <a:rPr lang="en-US" smtClean="0"/>
              <a:t>‹#›</a:t>
            </a:fld>
            <a:endParaRPr lang="en-US"/>
          </a:p>
        </p:txBody>
      </p:sp>
    </p:spTree>
    <p:extLst>
      <p:ext uri="{BB962C8B-B14F-4D97-AF65-F5344CB8AC3E}">
        <p14:creationId xmlns:p14="http://schemas.microsoft.com/office/powerpoint/2010/main" val="17863310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477107-8F80-47BA-B067-2A48269D25E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41B339B-DEB1-7D1A-CE1F-3E031CD3EB5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639B21C-8009-9153-0B67-BFDDE8C74692}"/>
              </a:ext>
            </a:extLst>
          </p:cNvPr>
          <p:cNvSpPr>
            <a:spLocks noGrp="1"/>
          </p:cNvSpPr>
          <p:nvPr>
            <p:ph type="dt" sz="half" idx="10"/>
          </p:nvPr>
        </p:nvSpPr>
        <p:spPr/>
        <p:txBody>
          <a:bodyPr/>
          <a:lstStyle/>
          <a:p>
            <a:fld id="{6D4F3992-4D88-1C4B-84FF-CEDA1B5357FB}" type="datetimeFigureOut">
              <a:rPr lang="en-US" smtClean="0"/>
              <a:t>6/27/24</a:t>
            </a:fld>
            <a:endParaRPr lang="en-US"/>
          </a:p>
        </p:txBody>
      </p:sp>
      <p:sp>
        <p:nvSpPr>
          <p:cNvPr id="5" name="Footer Placeholder 4">
            <a:extLst>
              <a:ext uri="{FF2B5EF4-FFF2-40B4-BE49-F238E27FC236}">
                <a16:creationId xmlns:a16="http://schemas.microsoft.com/office/drawing/2014/main" id="{2A911063-9868-D94D-A12F-5BC8C1D78A9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7BA9542-6303-75E4-749A-D5306C8B07EC}"/>
              </a:ext>
            </a:extLst>
          </p:cNvPr>
          <p:cNvSpPr>
            <a:spLocks noGrp="1"/>
          </p:cNvSpPr>
          <p:nvPr>
            <p:ph type="sldNum" sz="quarter" idx="12"/>
          </p:nvPr>
        </p:nvSpPr>
        <p:spPr/>
        <p:txBody>
          <a:bodyPr/>
          <a:lstStyle/>
          <a:p>
            <a:fld id="{821CED1C-762E-8F45-B364-374286A1A886}" type="slidenum">
              <a:rPr lang="en-US" smtClean="0"/>
              <a:t>‹#›</a:t>
            </a:fld>
            <a:endParaRPr lang="en-US"/>
          </a:p>
        </p:txBody>
      </p:sp>
    </p:spTree>
    <p:extLst>
      <p:ext uri="{BB962C8B-B14F-4D97-AF65-F5344CB8AC3E}">
        <p14:creationId xmlns:p14="http://schemas.microsoft.com/office/powerpoint/2010/main" val="31279445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931BE7-1A51-01C6-0A87-6AF4263866C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05A1235-EDBE-4745-CB06-FB9AA3BA5AC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472BCF4-C793-FA8E-7904-BF89274E776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385609B-0D5F-E1EB-C12F-EFE8051231A0}"/>
              </a:ext>
            </a:extLst>
          </p:cNvPr>
          <p:cNvSpPr>
            <a:spLocks noGrp="1"/>
          </p:cNvSpPr>
          <p:nvPr>
            <p:ph type="dt" sz="half" idx="10"/>
          </p:nvPr>
        </p:nvSpPr>
        <p:spPr/>
        <p:txBody>
          <a:bodyPr/>
          <a:lstStyle/>
          <a:p>
            <a:fld id="{6D4F3992-4D88-1C4B-84FF-CEDA1B5357FB}" type="datetimeFigureOut">
              <a:rPr lang="en-US" smtClean="0"/>
              <a:t>6/27/24</a:t>
            </a:fld>
            <a:endParaRPr lang="en-US"/>
          </a:p>
        </p:txBody>
      </p:sp>
      <p:sp>
        <p:nvSpPr>
          <p:cNvPr id="6" name="Footer Placeholder 5">
            <a:extLst>
              <a:ext uri="{FF2B5EF4-FFF2-40B4-BE49-F238E27FC236}">
                <a16:creationId xmlns:a16="http://schemas.microsoft.com/office/drawing/2014/main" id="{A042F752-0028-8BAB-56EE-8E10BDE7470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4926066-E8F7-8C80-4EE3-EAE6A9315BB1}"/>
              </a:ext>
            </a:extLst>
          </p:cNvPr>
          <p:cNvSpPr>
            <a:spLocks noGrp="1"/>
          </p:cNvSpPr>
          <p:nvPr>
            <p:ph type="sldNum" sz="quarter" idx="12"/>
          </p:nvPr>
        </p:nvSpPr>
        <p:spPr/>
        <p:txBody>
          <a:bodyPr/>
          <a:lstStyle/>
          <a:p>
            <a:fld id="{821CED1C-762E-8F45-B364-374286A1A886}" type="slidenum">
              <a:rPr lang="en-US" smtClean="0"/>
              <a:t>‹#›</a:t>
            </a:fld>
            <a:endParaRPr lang="en-US"/>
          </a:p>
        </p:txBody>
      </p:sp>
    </p:spTree>
    <p:extLst>
      <p:ext uri="{BB962C8B-B14F-4D97-AF65-F5344CB8AC3E}">
        <p14:creationId xmlns:p14="http://schemas.microsoft.com/office/powerpoint/2010/main" val="8129705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47D2A2-A5D2-54DA-4711-57B78D20C4B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B8BCE45-1BB5-9A23-4110-7874C02339B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2CD41D0-9FCE-3F54-3A1D-12A6AA739BD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8F81C8D-F0B6-3FBB-6259-E029C35C558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685DF3F-D65E-67B6-24F1-47C3F584223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B2D2F20-68F9-FF68-4F91-07B118B587A6}"/>
              </a:ext>
            </a:extLst>
          </p:cNvPr>
          <p:cNvSpPr>
            <a:spLocks noGrp="1"/>
          </p:cNvSpPr>
          <p:nvPr>
            <p:ph type="dt" sz="half" idx="10"/>
          </p:nvPr>
        </p:nvSpPr>
        <p:spPr/>
        <p:txBody>
          <a:bodyPr/>
          <a:lstStyle/>
          <a:p>
            <a:fld id="{6D4F3992-4D88-1C4B-84FF-CEDA1B5357FB}" type="datetimeFigureOut">
              <a:rPr lang="en-US" smtClean="0"/>
              <a:t>6/27/24</a:t>
            </a:fld>
            <a:endParaRPr lang="en-US"/>
          </a:p>
        </p:txBody>
      </p:sp>
      <p:sp>
        <p:nvSpPr>
          <p:cNvPr id="8" name="Footer Placeholder 7">
            <a:extLst>
              <a:ext uri="{FF2B5EF4-FFF2-40B4-BE49-F238E27FC236}">
                <a16:creationId xmlns:a16="http://schemas.microsoft.com/office/drawing/2014/main" id="{DBF91E89-F7FC-656C-E22A-96CEF33EDDB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F5A66CE-1BB9-FE17-8C2D-2275915F7F0D}"/>
              </a:ext>
            </a:extLst>
          </p:cNvPr>
          <p:cNvSpPr>
            <a:spLocks noGrp="1"/>
          </p:cNvSpPr>
          <p:nvPr>
            <p:ph type="sldNum" sz="quarter" idx="12"/>
          </p:nvPr>
        </p:nvSpPr>
        <p:spPr/>
        <p:txBody>
          <a:bodyPr/>
          <a:lstStyle/>
          <a:p>
            <a:fld id="{821CED1C-762E-8F45-B364-374286A1A886}" type="slidenum">
              <a:rPr lang="en-US" smtClean="0"/>
              <a:t>‹#›</a:t>
            </a:fld>
            <a:endParaRPr lang="en-US"/>
          </a:p>
        </p:txBody>
      </p:sp>
    </p:spTree>
    <p:extLst>
      <p:ext uri="{BB962C8B-B14F-4D97-AF65-F5344CB8AC3E}">
        <p14:creationId xmlns:p14="http://schemas.microsoft.com/office/powerpoint/2010/main" val="34442182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EBBEEE-6947-F255-96F2-8DCA62EB8EE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F71899D-2062-B0B1-F17A-755BAAAF0776}"/>
              </a:ext>
            </a:extLst>
          </p:cNvPr>
          <p:cNvSpPr>
            <a:spLocks noGrp="1"/>
          </p:cNvSpPr>
          <p:nvPr>
            <p:ph type="dt" sz="half" idx="10"/>
          </p:nvPr>
        </p:nvSpPr>
        <p:spPr/>
        <p:txBody>
          <a:bodyPr/>
          <a:lstStyle/>
          <a:p>
            <a:fld id="{6D4F3992-4D88-1C4B-84FF-CEDA1B5357FB}" type="datetimeFigureOut">
              <a:rPr lang="en-US" smtClean="0"/>
              <a:t>6/27/24</a:t>
            </a:fld>
            <a:endParaRPr lang="en-US"/>
          </a:p>
        </p:txBody>
      </p:sp>
      <p:sp>
        <p:nvSpPr>
          <p:cNvPr id="4" name="Footer Placeholder 3">
            <a:extLst>
              <a:ext uri="{FF2B5EF4-FFF2-40B4-BE49-F238E27FC236}">
                <a16:creationId xmlns:a16="http://schemas.microsoft.com/office/drawing/2014/main" id="{398D82C7-5045-B015-1710-0EA99C968E9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CF90E66-24E1-1108-5E18-2898053CE624}"/>
              </a:ext>
            </a:extLst>
          </p:cNvPr>
          <p:cNvSpPr>
            <a:spLocks noGrp="1"/>
          </p:cNvSpPr>
          <p:nvPr>
            <p:ph type="sldNum" sz="quarter" idx="12"/>
          </p:nvPr>
        </p:nvSpPr>
        <p:spPr/>
        <p:txBody>
          <a:bodyPr/>
          <a:lstStyle/>
          <a:p>
            <a:fld id="{821CED1C-762E-8F45-B364-374286A1A886}" type="slidenum">
              <a:rPr lang="en-US" smtClean="0"/>
              <a:t>‹#›</a:t>
            </a:fld>
            <a:endParaRPr lang="en-US"/>
          </a:p>
        </p:txBody>
      </p:sp>
    </p:spTree>
    <p:extLst>
      <p:ext uri="{BB962C8B-B14F-4D97-AF65-F5344CB8AC3E}">
        <p14:creationId xmlns:p14="http://schemas.microsoft.com/office/powerpoint/2010/main" val="7606897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386190B-B1B7-2D73-1E9C-704CFC338C54}"/>
              </a:ext>
            </a:extLst>
          </p:cNvPr>
          <p:cNvSpPr>
            <a:spLocks noGrp="1"/>
          </p:cNvSpPr>
          <p:nvPr>
            <p:ph type="dt" sz="half" idx="10"/>
          </p:nvPr>
        </p:nvSpPr>
        <p:spPr/>
        <p:txBody>
          <a:bodyPr/>
          <a:lstStyle/>
          <a:p>
            <a:fld id="{6D4F3992-4D88-1C4B-84FF-CEDA1B5357FB}" type="datetimeFigureOut">
              <a:rPr lang="en-US" smtClean="0"/>
              <a:t>6/27/24</a:t>
            </a:fld>
            <a:endParaRPr lang="en-US"/>
          </a:p>
        </p:txBody>
      </p:sp>
      <p:sp>
        <p:nvSpPr>
          <p:cNvPr id="3" name="Footer Placeholder 2">
            <a:extLst>
              <a:ext uri="{FF2B5EF4-FFF2-40B4-BE49-F238E27FC236}">
                <a16:creationId xmlns:a16="http://schemas.microsoft.com/office/drawing/2014/main" id="{164F1E32-3F74-6B38-A9AB-B49038B9640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7C25478-CF11-BB1B-F9E5-F0C6EAB06FE6}"/>
              </a:ext>
            </a:extLst>
          </p:cNvPr>
          <p:cNvSpPr>
            <a:spLocks noGrp="1"/>
          </p:cNvSpPr>
          <p:nvPr>
            <p:ph type="sldNum" sz="quarter" idx="12"/>
          </p:nvPr>
        </p:nvSpPr>
        <p:spPr/>
        <p:txBody>
          <a:bodyPr/>
          <a:lstStyle/>
          <a:p>
            <a:fld id="{821CED1C-762E-8F45-B364-374286A1A886}" type="slidenum">
              <a:rPr lang="en-US" smtClean="0"/>
              <a:t>‹#›</a:t>
            </a:fld>
            <a:endParaRPr lang="en-US"/>
          </a:p>
        </p:txBody>
      </p:sp>
    </p:spTree>
    <p:extLst>
      <p:ext uri="{BB962C8B-B14F-4D97-AF65-F5344CB8AC3E}">
        <p14:creationId xmlns:p14="http://schemas.microsoft.com/office/powerpoint/2010/main" val="40699492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9AE3C0-531F-F7D4-AB29-90B4ADDD5B2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23ADAF3-E5CE-345B-B90A-826A0C53607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6D63FDA-44B7-9D5C-86B7-05118CD2943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C36C69F-4DD1-08CB-DA1F-05F1273BB53A}"/>
              </a:ext>
            </a:extLst>
          </p:cNvPr>
          <p:cNvSpPr>
            <a:spLocks noGrp="1"/>
          </p:cNvSpPr>
          <p:nvPr>
            <p:ph type="dt" sz="half" idx="10"/>
          </p:nvPr>
        </p:nvSpPr>
        <p:spPr/>
        <p:txBody>
          <a:bodyPr/>
          <a:lstStyle/>
          <a:p>
            <a:fld id="{6D4F3992-4D88-1C4B-84FF-CEDA1B5357FB}" type="datetimeFigureOut">
              <a:rPr lang="en-US" smtClean="0"/>
              <a:t>6/27/24</a:t>
            </a:fld>
            <a:endParaRPr lang="en-US"/>
          </a:p>
        </p:txBody>
      </p:sp>
      <p:sp>
        <p:nvSpPr>
          <p:cNvPr id="6" name="Footer Placeholder 5">
            <a:extLst>
              <a:ext uri="{FF2B5EF4-FFF2-40B4-BE49-F238E27FC236}">
                <a16:creationId xmlns:a16="http://schemas.microsoft.com/office/drawing/2014/main" id="{C5783E9B-7ADB-E1E3-5E08-0B4BB49F41E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D32C5B-B0C4-33FE-6D8F-AD87B81C59EB}"/>
              </a:ext>
            </a:extLst>
          </p:cNvPr>
          <p:cNvSpPr>
            <a:spLocks noGrp="1"/>
          </p:cNvSpPr>
          <p:nvPr>
            <p:ph type="sldNum" sz="quarter" idx="12"/>
          </p:nvPr>
        </p:nvSpPr>
        <p:spPr/>
        <p:txBody>
          <a:bodyPr/>
          <a:lstStyle/>
          <a:p>
            <a:fld id="{821CED1C-762E-8F45-B364-374286A1A886}" type="slidenum">
              <a:rPr lang="en-US" smtClean="0"/>
              <a:t>‹#›</a:t>
            </a:fld>
            <a:endParaRPr lang="en-US"/>
          </a:p>
        </p:txBody>
      </p:sp>
    </p:spTree>
    <p:extLst>
      <p:ext uri="{BB962C8B-B14F-4D97-AF65-F5344CB8AC3E}">
        <p14:creationId xmlns:p14="http://schemas.microsoft.com/office/powerpoint/2010/main" val="22813104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B713FC-48CD-BED6-EB99-1B3793C755D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7CB8557-002B-4E7A-D555-DC42CB91C89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962519B-0F1E-52B5-ABFE-68E714D19CD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0988050-CEE7-50A3-2C0C-3A465D375879}"/>
              </a:ext>
            </a:extLst>
          </p:cNvPr>
          <p:cNvSpPr>
            <a:spLocks noGrp="1"/>
          </p:cNvSpPr>
          <p:nvPr>
            <p:ph type="dt" sz="half" idx="10"/>
          </p:nvPr>
        </p:nvSpPr>
        <p:spPr/>
        <p:txBody>
          <a:bodyPr/>
          <a:lstStyle/>
          <a:p>
            <a:fld id="{6D4F3992-4D88-1C4B-84FF-CEDA1B5357FB}" type="datetimeFigureOut">
              <a:rPr lang="en-US" smtClean="0"/>
              <a:t>6/27/24</a:t>
            </a:fld>
            <a:endParaRPr lang="en-US"/>
          </a:p>
        </p:txBody>
      </p:sp>
      <p:sp>
        <p:nvSpPr>
          <p:cNvPr id="6" name="Footer Placeholder 5">
            <a:extLst>
              <a:ext uri="{FF2B5EF4-FFF2-40B4-BE49-F238E27FC236}">
                <a16:creationId xmlns:a16="http://schemas.microsoft.com/office/drawing/2014/main" id="{A9878C4D-1F19-5ED1-E7B2-BACF7B42E12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D8D802F-9F00-EAF7-7768-79C6753A8E6D}"/>
              </a:ext>
            </a:extLst>
          </p:cNvPr>
          <p:cNvSpPr>
            <a:spLocks noGrp="1"/>
          </p:cNvSpPr>
          <p:nvPr>
            <p:ph type="sldNum" sz="quarter" idx="12"/>
          </p:nvPr>
        </p:nvSpPr>
        <p:spPr/>
        <p:txBody>
          <a:bodyPr/>
          <a:lstStyle/>
          <a:p>
            <a:fld id="{821CED1C-762E-8F45-B364-374286A1A886}" type="slidenum">
              <a:rPr lang="en-US" smtClean="0"/>
              <a:t>‹#›</a:t>
            </a:fld>
            <a:endParaRPr lang="en-US"/>
          </a:p>
        </p:txBody>
      </p:sp>
    </p:spTree>
    <p:extLst>
      <p:ext uri="{BB962C8B-B14F-4D97-AF65-F5344CB8AC3E}">
        <p14:creationId xmlns:p14="http://schemas.microsoft.com/office/powerpoint/2010/main" val="31265437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E7CFBE8-F902-2508-D1FE-D16F4B5CFAA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3332A1A-7AA4-727E-ED01-6B6BE7FCC08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EF8C53C-4C6B-FB81-A9A8-0F6CDDACF39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D4F3992-4D88-1C4B-84FF-CEDA1B5357FB}" type="datetimeFigureOut">
              <a:rPr lang="en-US" smtClean="0"/>
              <a:t>6/27/24</a:t>
            </a:fld>
            <a:endParaRPr lang="en-US"/>
          </a:p>
        </p:txBody>
      </p:sp>
      <p:sp>
        <p:nvSpPr>
          <p:cNvPr id="5" name="Footer Placeholder 4">
            <a:extLst>
              <a:ext uri="{FF2B5EF4-FFF2-40B4-BE49-F238E27FC236}">
                <a16:creationId xmlns:a16="http://schemas.microsoft.com/office/drawing/2014/main" id="{8AA92972-2100-E8CD-A49A-95DBDD7B902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9C39A98D-6CE3-7064-2ACC-6C44AAEF9D5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21CED1C-762E-8F45-B364-374286A1A886}" type="slidenum">
              <a:rPr lang="en-US" smtClean="0"/>
              <a:t>‹#›</a:t>
            </a:fld>
            <a:endParaRPr lang="en-US"/>
          </a:p>
        </p:txBody>
      </p:sp>
    </p:spTree>
    <p:extLst>
      <p:ext uri="{BB962C8B-B14F-4D97-AF65-F5344CB8AC3E}">
        <p14:creationId xmlns:p14="http://schemas.microsoft.com/office/powerpoint/2010/main" val="2816457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Slide Number Placeholder 22"/>
          <p:cNvSpPr>
            <a:spLocks noGrp="1"/>
          </p:cNvSpPr>
          <p:nvPr>
            <p:ph type="sldNum" sz="quarter" idx="12"/>
          </p:nvPr>
        </p:nvSpPr>
        <p:spPr/>
        <p:txBody>
          <a:bodyPr/>
          <a:lstStyle/>
          <a:p>
            <a:fld id="{64D8F6BF-B3D2-4C4C-BBC4-803B8D37945E}" type="slidenum">
              <a:rPr lang="en-GB" smtClean="0"/>
              <a:pPr/>
              <a:t>1</a:t>
            </a:fld>
            <a:endParaRPr lang="en-GB"/>
          </a:p>
        </p:txBody>
      </p:sp>
    </p:spTree>
    <p:extLst>
      <p:ext uri="{BB962C8B-B14F-4D97-AF65-F5344CB8AC3E}">
        <p14:creationId xmlns:p14="http://schemas.microsoft.com/office/powerpoint/2010/main" val="17004259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A29DDFB-5260-15F8-8949-8136D3D4D69B}"/>
              </a:ext>
            </a:extLst>
          </p:cNvPr>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20332041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997</TotalTime>
  <Words>84</Words>
  <Application>Microsoft Macintosh PowerPoint</Application>
  <PresentationFormat>Widescreen</PresentationFormat>
  <Paragraphs>10</Paragraphs>
  <Slides>2</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Aptos</vt:lpstr>
      <vt:lpstr>Aptos Display</vt:lpstr>
      <vt:lpstr>Arial</vt:lpstr>
      <vt:lpstr>Segoe UI</vt:lpstr>
      <vt:lpstr>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Neil Schwartz</dc:creator>
  <cp:lastModifiedBy>Neil Schwartz</cp:lastModifiedBy>
  <cp:revision>4</cp:revision>
  <dcterms:created xsi:type="dcterms:W3CDTF">2024-03-06T21:55:17Z</dcterms:created>
  <dcterms:modified xsi:type="dcterms:W3CDTF">2024-06-27T17:51:48Z</dcterms:modified>
</cp:coreProperties>
</file>